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3"/>
          <p:cNvSpPr/>
          <p:nvPr/>
        </p:nvSpPr>
        <p:spPr>
          <a:xfrm rot="10800000">
            <a:off x="-187983" y="0"/>
            <a:ext cx="18475984" cy="10904657"/>
          </a:xfrm>
          <a:prstGeom prst="rect">
            <a:avLst/>
          </a:prstGeom>
          <a:gradFill>
            <a:gsLst>
              <a:gs pos="0">
                <a:srgbClr val="0C33A8">
                  <a:alpha val="0"/>
                </a:srgbClr>
              </a:gs>
              <a:gs pos="50000">
                <a:srgbClr val="0C33A8">
                  <a:alpha val="98000"/>
                </a:srgbClr>
              </a:gs>
              <a:gs pos="100000">
                <a:srgbClr val="0C33A8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5" name="Freeform 5"/>
          <p:cNvSpPr/>
          <p:nvPr/>
        </p:nvSpPr>
        <p:spPr>
          <a:xfrm>
            <a:off x="0" y="-1049995"/>
            <a:ext cx="18288000" cy="1078992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6" name="Freeform 7"/>
          <p:cNvSpPr/>
          <p:nvPr/>
        </p:nvSpPr>
        <p:spPr>
          <a:xfrm>
            <a:off x="-644499" y="231989"/>
            <a:ext cx="3439849" cy="2633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565" y="0"/>
                </a:moveTo>
                <a:lnTo>
                  <a:pt x="18035" y="0"/>
                </a:lnTo>
                <a:cubicBezTo>
                  <a:pt x="20004" y="0"/>
                  <a:pt x="21600" y="2084"/>
                  <a:pt x="21600" y="4656"/>
                </a:cubicBezTo>
                <a:lnTo>
                  <a:pt x="21600" y="16944"/>
                </a:lnTo>
                <a:cubicBezTo>
                  <a:pt x="21600" y="19516"/>
                  <a:pt x="20004" y="21600"/>
                  <a:pt x="18035" y="21600"/>
                </a:cubicBezTo>
                <a:lnTo>
                  <a:pt x="3565" y="21600"/>
                </a:lnTo>
                <a:cubicBezTo>
                  <a:pt x="1596" y="21600"/>
                  <a:pt x="0" y="19516"/>
                  <a:pt x="0" y="16944"/>
                </a:cubicBezTo>
                <a:lnTo>
                  <a:pt x="0" y="4656"/>
                </a:lnTo>
                <a:cubicBezTo>
                  <a:pt x="0" y="2084"/>
                  <a:pt x="1596" y="0"/>
                  <a:pt x="356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7" name="Freeform 9"/>
          <p:cNvSpPr/>
          <p:nvPr/>
        </p:nvSpPr>
        <p:spPr>
          <a:xfrm>
            <a:off x="2477" y="231989"/>
            <a:ext cx="2597440" cy="263391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8" name="TextBox 10"/>
          <p:cNvSpPr txBox="1"/>
          <p:nvPr/>
        </p:nvSpPr>
        <p:spPr>
          <a:xfrm>
            <a:off x="1461583" y="2075535"/>
            <a:ext cx="15364833" cy="3100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7900"/>
              </a:lnSpc>
              <a:defRPr b="1" sz="6500">
                <a:solidFill>
                  <a:srgbClr val="FFFFFF"/>
                </a:solidFill>
                <a:latin typeface="Myriad Semi Extended Bold"/>
                <a:ea typeface="Myriad Semi Extended Bold"/>
                <a:cs typeface="Myriad Semi Extended Bold"/>
                <a:sym typeface="Myriad Semi Extended Bold"/>
              </a:defRPr>
            </a:pPr>
            <a:r>
              <a:t>2026 IEEE International</a:t>
            </a:r>
          </a:p>
          <a:p>
            <a:pPr algn="ctr">
              <a:lnSpc>
                <a:spcPts val="8700"/>
              </a:lnSpc>
              <a:defRPr b="1" sz="6500">
                <a:solidFill>
                  <a:srgbClr val="FFFFFF"/>
                </a:solidFill>
                <a:latin typeface="Myriad Semi Extended Bold"/>
                <a:ea typeface="Myriad Semi Extended Bold"/>
                <a:cs typeface="Myriad Semi Extended Bold"/>
                <a:sym typeface="Myriad Semi Extended Bold"/>
              </a:defRPr>
            </a:pPr>
            <a:r>
              <a:t>Conference on Integrated Circuits, </a:t>
            </a:r>
          </a:p>
          <a:p>
            <a:pPr algn="ctr">
              <a:lnSpc>
                <a:spcPts val="7900"/>
              </a:lnSpc>
              <a:defRPr b="1" sz="6500">
                <a:solidFill>
                  <a:srgbClr val="FFFFFF"/>
                </a:solidFill>
                <a:latin typeface="Myriad Semi Extended Bold"/>
                <a:ea typeface="Myriad Semi Extended Bold"/>
                <a:cs typeface="Myriad Semi Extended Bold"/>
                <a:sym typeface="Myriad Semi Extended Bold"/>
              </a:defRPr>
            </a:pPr>
            <a:r>
              <a:t>Technologies &amp; Applications</a:t>
            </a:r>
          </a:p>
        </p:txBody>
      </p:sp>
      <p:sp>
        <p:nvSpPr>
          <p:cNvPr id="99" name="TextBox 11"/>
          <p:cNvSpPr txBox="1"/>
          <p:nvPr/>
        </p:nvSpPr>
        <p:spPr>
          <a:xfrm>
            <a:off x="5230491" y="6489624"/>
            <a:ext cx="7827018" cy="672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5500"/>
              </a:lnSpc>
              <a:defRPr sz="3900">
                <a:solidFill>
                  <a:srgbClr val="FFFFFF"/>
                </a:solidFill>
                <a:latin typeface="Monument"/>
                <a:ea typeface="Monument"/>
                <a:cs typeface="Monument"/>
                <a:sym typeface="Monument"/>
              </a:defRPr>
            </a:lvl1pPr>
          </a:lstStyle>
          <a:p>
            <a:pPr/>
            <a:r>
              <a:t>21st - 24th OCT</a:t>
            </a:r>
          </a:p>
        </p:txBody>
      </p:sp>
      <p:sp>
        <p:nvSpPr>
          <p:cNvPr id="100" name="TextBox 12"/>
          <p:cNvSpPr txBox="1"/>
          <p:nvPr/>
        </p:nvSpPr>
        <p:spPr>
          <a:xfrm>
            <a:off x="1857747" y="7379613"/>
            <a:ext cx="14572506" cy="672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5500"/>
              </a:lnSpc>
              <a:defRPr sz="3900">
                <a:solidFill>
                  <a:srgbClr val="FFFFFF"/>
                </a:solidFill>
                <a:latin typeface="Monument"/>
                <a:ea typeface="Monument"/>
                <a:cs typeface="Monument"/>
                <a:sym typeface="Monument"/>
              </a:defRPr>
            </a:lvl1pPr>
          </a:lstStyle>
          <a:p>
            <a:pPr/>
            <a:r>
              <a:t>Grand Copthorne Waterfront Hotel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