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1"/>
  </p:sldMasterIdLst>
  <p:notesMasterIdLst>
    <p:notesMasterId r:id="rId3"/>
  </p:notesMasterIdLst>
  <p:sldIdLst>
    <p:sldId id="256" r:id="rId2"/>
  </p:sldIdLst>
  <p:sldSz cx="30275213" cy="4280376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930"/>
    <p:restoredTop sz="94708"/>
  </p:normalViewPr>
  <p:slideViewPr>
    <p:cSldViewPr snapToGrid="0">
      <p:cViewPr>
        <p:scale>
          <a:sx n="50" d="100"/>
          <a:sy n="50" d="100"/>
        </p:scale>
        <p:origin x="-1040" y="-80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7DC4B5-63BD-7547-BAA0-17C087084394}" type="datetimeFigureOut">
              <a:rPr lang="en-US" smtClean="0"/>
              <a:t>9/10/26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38388" y="1143000"/>
            <a:ext cx="2181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B5484D-5C5F-F14A-B6EC-E2664DA845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40684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70641" y="7005156"/>
            <a:ext cx="25733931" cy="14902051"/>
          </a:xfrm>
        </p:spPr>
        <p:txBody>
          <a:bodyPr anchor="b"/>
          <a:lstStyle>
            <a:lvl1pPr algn="ctr">
              <a:defRPr sz="19865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84402" y="22481887"/>
            <a:ext cx="22706410" cy="10334331"/>
          </a:xfrm>
        </p:spPr>
        <p:txBody>
          <a:bodyPr/>
          <a:lstStyle>
            <a:lvl1pPr marL="0" indent="0" algn="ctr">
              <a:buNone/>
              <a:defRPr sz="7946"/>
            </a:lvl1pPr>
            <a:lvl2pPr marL="1513743" indent="0" algn="ctr">
              <a:buNone/>
              <a:defRPr sz="6622"/>
            </a:lvl2pPr>
            <a:lvl3pPr marL="3027487" indent="0" algn="ctr">
              <a:buNone/>
              <a:defRPr sz="5960"/>
            </a:lvl3pPr>
            <a:lvl4pPr marL="4541230" indent="0" algn="ctr">
              <a:buNone/>
              <a:defRPr sz="5297"/>
            </a:lvl4pPr>
            <a:lvl5pPr marL="6054974" indent="0" algn="ctr">
              <a:buNone/>
              <a:defRPr sz="5297"/>
            </a:lvl5pPr>
            <a:lvl6pPr marL="7568717" indent="0" algn="ctr">
              <a:buNone/>
              <a:defRPr sz="5297"/>
            </a:lvl6pPr>
            <a:lvl7pPr marL="9082461" indent="0" algn="ctr">
              <a:buNone/>
              <a:defRPr sz="5297"/>
            </a:lvl7pPr>
            <a:lvl8pPr marL="10596204" indent="0" algn="ctr">
              <a:buNone/>
              <a:defRPr sz="5297"/>
            </a:lvl8pPr>
            <a:lvl9pPr marL="12109948" indent="0" algn="ctr">
              <a:buNone/>
              <a:defRPr sz="5297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79291-378B-C949-82A1-C10791C482A9}" type="datetimeFigureOut">
              <a:rPr lang="en-US" smtClean="0"/>
              <a:t>9/10/26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2399B-0197-0745-AE76-E4B6A2DE08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31171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79291-378B-C949-82A1-C10791C482A9}" type="datetimeFigureOut">
              <a:rPr lang="en-US" smtClean="0"/>
              <a:t>9/10/26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2399B-0197-0745-AE76-E4B6A2DE08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80642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65654" y="10671229"/>
            <a:ext cx="26112371" cy="17805173"/>
          </a:xfrm>
        </p:spPr>
        <p:txBody>
          <a:bodyPr anchor="b"/>
          <a:lstStyle>
            <a:lvl1pPr>
              <a:defRPr sz="19865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65654" y="28644846"/>
            <a:ext cx="26112371" cy="9363320"/>
          </a:xfrm>
        </p:spPr>
        <p:txBody>
          <a:bodyPr/>
          <a:lstStyle>
            <a:lvl1pPr marL="0" indent="0">
              <a:buNone/>
              <a:defRPr sz="7946">
                <a:solidFill>
                  <a:schemeClr val="tx1"/>
                </a:solidFill>
              </a:defRPr>
            </a:lvl1pPr>
            <a:lvl2pPr marL="1513743" indent="0">
              <a:buNone/>
              <a:defRPr sz="6622">
                <a:solidFill>
                  <a:schemeClr val="tx1">
                    <a:tint val="75000"/>
                  </a:schemeClr>
                </a:solidFill>
              </a:defRPr>
            </a:lvl2pPr>
            <a:lvl3pPr marL="3027487" indent="0">
              <a:buNone/>
              <a:defRPr sz="5960">
                <a:solidFill>
                  <a:schemeClr val="tx1">
                    <a:tint val="75000"/>
                  </a:schemeClr>
                </a:solidFill>
              </a:defRPr>
            </a:lvl3pPr>
            <a:lvl4pPr marL="4541230" indent="0">
              <a:buNone/>
              <a:defRPr sz="5297">
                <a:solidFill>
                  <a:schemeClr val="tx1">
                    <a:tint val="75000"/>
                  </a:schemeClr>
                </a:solidFill>
              </a:defRPr>
            </a:lvl4pPr>
            <a:lvl5pPr marL="6054974" indent="0">
              <a:buNone/>
              <a:defRPr sz="5297">
                <a:solidFill>
                  <a:schemeClr val="tx1">
                    <a:tint val="75000"/>
                  </a:schemeClr>
                </a:solidFill>
              </a:defRPr>
            </a:lvl5pPr>
            <a:lvl6pPr marL="7568717" indent="0">
              <a:buNone/>
              <a:defRPr sz="5297">
                <a:solidFill>
                  <a:schemeClr val="tx1">
                    <a:tint val="75000"/>
                  </a:schemeClr>
                </a:solidFill>
              </a:defRPr>
            </a:lvl6pPr>
            <a:lvl7pPr marL="9082461" indent="0">
              <a:buNone/>
              <a:defRPr sz="5297">
                <a:solidFill>
                  <a:schemeClr val="tx1">
                    <a:tint val="75000"/>
                  </a:schemeClr>
                </a:solidFill>
              </a:defRPr>
            </a:lvl7pPr>
            <a:lvl8pPr marL="10596204" indent="0">
              <a:buNone/>
              <a:defRPr sz="5297">
                <a:solidFill>
                  <a:schemeClr val="tx1">
                    <a:tint val="75000"/>
                  </a:schemeClr>
                </a:solidFill>
              </a:defRPr>
            </a:lvl8pPr>
            <a:lvl9pPr marL="12109948" indent="0">
              <a:buNone/>
              <a:defRPr sz="529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79291-378B-C949-82A1-C10791C482A9}" type="datetimeFigureOut">
              <a:rPr lang="en-US" smtClean="0"/>
              <a:t>9/10/26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2399B-0197-0745-AE76-E4B6A2DE08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051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081421" y="11394520"/>
            <a:ext cx="12866966" cy="2715859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326826" y="11394520"/>
            <a:ext cx="12866966" cy="2715859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79291-378B-C949-82A1-C10791C482A9}" type="datetimeFigureOut">
              <a:rPr lang="en-US" smtClean="0"/>
              <a:t>9/10/26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2399B-0197-0745-AE76-E4B6A2DE08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700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5364" y="2278913"/>
            <a:ext cx="26112371" cy="8273416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85368" y="10492870"/>
            <a:ext cx="12807832" cy="5142393"/>
          </a:xfrm>
        </p:spPr>
        <p:txBody>
          <a:bodyPr anchor="b"/>
          <a:lstStyle>
            <a:lvl1pPr marL="0" indent="0">
              <a:buNone/>
              <a:defRPr sz="7946" b="1"/>
            </a:lvl1pPr>
            <a:lvl2pPr marL="1513743" indent="0">
              <a:buNone/>
              <a:defRPr sz="6622" b="1"/>
            </a:lvl2pPr>
            <a:lvl3pPr marL="3027487" indent="0">
              <a:buNone/>
              <a:defRPr sz="5960" b="1"/>
            </a:lvl3pPr>
            <a:lvl4pPr marL="4541230" indent="0">
              <a:buNone/>
              <a:defRPr sz="5297" b="1"/>
            </a:lvl4pPr>
            <a:lvl5pPr marL="6054974" indent="0">
              <a:buNone/>
              <a:defRPr sz="5297" b="1"/>
            </a:lvl5pPr>
            <a:lvl6pPr marL="7568717" indent="0">
              <a:buNone/>
              <a:defRPr sz="5297" b="1"/>
            </a:lvl6pPr>
            <a:lvl7pPr marL="9082461" indent="0">
              <a:buNone/>
              <a:defRPr sz="5297" b="1"/>
            </a:lvl7pPr>
            <a:lvl8pPr marL="10596204" indent="0">
              <a:buNone/>
              <a:defRPr sz="5297" b="1"/>
            </a:lvl8pPr>
            <a:lvl9pPr marL="12109948" indent="0">
              <a:buNone/>
              <a:defRPr sz="5297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85368" y="15635264"/>
            <a:ext cx="12807832" cy="2299711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5326828" y="10492870"/>
            <a:ext cx="12870909" cy="5142393"/>
          </a:xfrm>
        </p:spPr>
        <p:txBody>
          <a:bodyPr anchor="b"/>
          <a:lstStyle>
            <a:lvl1pPr marL="0" indent="0">
              <a:buNone/>
              <a:defRPr sz="7946" b="1"/>
            </a:lvl1pPr>
            <a:lvl2pPr marL="1513743" indent="0">
              <a:buNone/>
              <a:defRPr sz="6622" b="1"/>
            </a:lvl2pPr>
            <a:lvl3pPr marL="3027487" indent="0">
              <a:buNone/>
              <a:defRPr sz="5960" b="1"/>
            </a:lvl3pPr>
            <a:lvl4pPr marL="4541230" indent="0">
              <a:buNone/>
              <a:defRPr sz="5297" b="1"/>
            </a:lvl4pPr>
            <a:lvl5pPr marL="6054974" indent="0">
              <a:buNone/>
              <a:defRPr sz="5297" b="1"/>
            </a:lvl5pPr>
            <a:lvl6pPr marL="7568717" indent="0">
              <a:buNone/>
              <a:defRPr sz="5297" b="1"/>
            </a:lvl6pPr>
            <a:lvl7pPr marL="9082461" indent="0">
              <a:buNone/>
              <a:defRPr sz="5297" b="1"/>
            </a:lvl7pPr>
            <a:lvl8pPr marL="10596204" indent="0">
              <a:buNone/>
              <a:defRPr sz="5297" b="1"/>
            </a:lvl8pPr>
            <a:lvl9pPr marL="12109948" indent="0">
              <a:buNone/>
              <a:defRPr sz="5297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5326828" y="15635264"/>
            <a:ext cx="12870909" cy="2299711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79291-378B-C949-82A1-C10791C482A9}" type="datetimeFigureOut">
              <a:rPr lang="en-US" smtClean="0"/>
              <a:t>9/10/26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2399B-0197-0745-AE76-E4B6A2DE08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23946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79291-378B-C949-82A1-C10791C482A9}" type="datetimeFigureOut">
              <a:rPr lang="en-US" smtClean="0"/>
              <a:t>9/10/26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2399B-0197-0745-AE76-E4B6A2DE08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7570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79291-378B-C949-82A1-C10791C482A9}" type="datetimeFigureOut">
              <a:rPr lang="en-US" smtClean="0"/>
              <a:t>9/10/26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2399B-0197-0745-AE76-E4B6A2DE08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88429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5364" y="2853584"/>
            <a:ext cx="9764544" cy="9987545"/>
          </a:xfrm>
        </p:spPr>
        <p:txBody>
          <a:bodyPr anchor="b"/>
          <a:lstStyle>
            <a:lvl1pPr>
              <a:defRPr sz="10595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70909" y="6162959"/>
            <a:ext cx="15326827" cy="30418415"/>
          </a:xfrm>
        </p:spPr>
        <p:txBody>
          <a:bodyPr/>
          <a:lstStyle>
            <a:lvl1pPr>
              <a:defRPr sz="10595"/>
            </a:lvl1pPr>
            <a:lvl2pPr>
              <a:defRPr sz="9271"/>
            </a:lvl2pPr>
            <a:lvl3pPr>
              <a:defRPr sz="7946"/>
            </a:lvl3pPr>
            <a:lvl4pPr>
              <a:defRPr sz="6622"/>
            </a:lvl4pPr>
            <a:lvl5pPr>
              <a:defRPr sz="6622"/>
            </a:lvl5pPr>
            <a:lvl6pPr>
              <a:defRPr sz="6622"/>
            </a:lvl6pPr>
            <a:lvl7pPr>
              <a:defRPr sz="6622"/>
            </a:lvl7pPr>
            <a:lvl8pPr>
              <a:defRPr sz="6622"/>
            </a:lvl8pPr>
            <a:lvl9pPr>
              <a:defRPr sz="6622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85364" y="12841129"/>
            <a:ext cx="9764544" cy="23789780"/>
          </a:xfrm>
        </p:spPr>
        <p:txBody>
          <a:bodyPr/>
          <a:lstStyle>
            <a:lvl1pPr marL="0" indent="0">
              <a:buNone/>
              <a:defRPr sz="5297"/>
            </a:lvl1pPr>
            <a:lvl2pPr marL="1513743" indent="0">
              <a:buNone/>
              <a:defRPr sz="4635"/>
            </a:lvl2pPr>
            <a:lvl3pPr marL="3027487" indent="0">
              <a:buNone/>
              <a:defRPr sz="3973"/>
            </a:lvl3pPr>
            <a:lvl4pPr marL="4541230" indent="0">
              <a:buNone/>
              <a:defRPr sz="3311"/>
            </a:lvl4pPr>
            <a:lvl5pPr marL="6054974" indent="0">
              <a:buNone/>
              <a:defRPr sz="3311"/>
            </a:lvl5pPr>
            <a:lvl6pPr marL="7568717" indent="0">
              <a:buNone/>
              <a:defRPr sz="3311"/>
            </a:lvl6pPr>
            <a:lvl7pPr marL="9082461" indent="0">
              <a:buNone/>
              <a:defRPr sz="3311"/>
            </a:lvl7pPr>
            <a:lvl8pPr marL="10596204" indent="0">
              <a:buNone/>
              <a:defRPr sz="3311"/>
            </a:lvl8pPr>
            <a:lvl9pPr marL="12109948" indent="0">
              <a:buNone/>
              <a:defRPr sz="331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79291-378B-C949-82A1-C10791C482A9}" type="datetimeFigureOut">
              <a:rPr lang="en-US" smtClean="0"/>
              <a:t>9/10/26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2399B-0197-0745-AE76-E4B6A2DE08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15197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5364" y="2853584"/>
            <a:ext cx="9764544" cy="9987545"/>
          </a:xfrm>
        </p:spPr>
        <p:txBody>
          <a:bodyPr anchor="b"/>
          <a:lstStyle>
            <a:lvl1pPr>
              <a:defRPr sz="10595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70909" y="6162959"/>
            <a:ext cx="15326827" cy="30418415"/>
          </a:xfrm>
        </p:spPr>
        <p:txBody>
          <a:bodyPr anchor="t"/>
          <a:lstStyle>
            <a:lvl1pPr marL="0" indent="0">
              <a:buNone/>
              <a:defRPr sz="10595"/>
            </a:lvl1pPr>
            <a:lvl2pPr marL="1513743" indent="0">
              <a:buNone/>
              <a:defRPr sz="9271"/>
            </a:lvl2pPr>
            <a:lvl3pPr marL="3027487" indent="0">
              <a:buNone/>
              <a:defRPr sz="7946"/>
            </a:lvl3pPr>
            <a:lvl4pPr marL="4541230" indent="0">
              <a:buNone/>
              <a:defRPr sz="6622"/>
            </a:lvl4pPr>
            <a:lvl5pPr marL="6054974" indent="0">
              <a:buNone/>
              <a:defRPr sz="6622"/>
            </a:lvl5pPr>
            <a:lvl6pPr marL="7568717" indent="0">
              <a:buNone/>
              <a:defRPr sz="6622"/>
            </a:lvl6pPr>
            <a:lvl7pPr marL="9082461" indent="0">
              <a:buNone/>
              <a:defRPr sz="6622"/>
            </a:lvl7pPr>
            <a:lvl8pPr marL="10596204" indent="0">
              <a:buNone/>
              <a:defRPr sz="6622"/>
            </a:lvl8pPr>
            <a:lvl9pPr marL="12109948" indent="0">
              <a:buNone/>
              <a:defRPr sz="6622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85364" y="12841129"/>
            <a:ext cx="9764544" cy="23789780"/>
          </a:xfrm>
        </p:spPr>
        <p:txBody>
          <a:bodyPr/>
          <a:lstStyle>
            <a:lvl1pPr marL="0" indent="0">
              <a:buNone/>
              <a:defRPr sz="5297"/>
            </a:lvl1pPr>
            <a:lvl2pPr marL="1513743" indent="0">
              <a:buNone/>
              <a:defRPr sz="4635"/>
            </a:lvl2pPr>
            <a:lvl3pPr marL="3027487" indent="0">
              <a:buNone/>
              <a:defRPr sz="3973"/>
            </a:lvl3pPr>
            <a:lvl4pPr marL="4541230" indent="0">
              <a:buNone/>
              <a:defRPr sz="3311"/>
            </a:lvl4pPr>
            <a:lvl5pPr marL="6054974" indent="0">
              <a:buNone/>
              <a:defRPr sz="3311"/>
            </a:lvl5pPr>
            <a:lvl6pPr marL="7568717" indent="0">
              <a:buNone/>
              <a:defRPr sz="3311"/>
            </a:lvl6pPr>
            <a:lvl7pPr marL="9082461" indent="0">
              <a:buNone/>
              <a:defRPr sz="3311"/>
            </a:lvl7pPr>
            <a:lvl8pPr marL="10596204" indent="0">
              <a:buNone/>
              <a:defRPr sz="3311"/>
            </a:lvl8pPr>
            <a:lvl9pPr marL="12109948" indent="0">
              <a:buNone/>
              <a:defRPr sz="331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79291-378B-C949-82A1-C10791C482A9}" type="datetimeFigureOut">
              <a:rPr lang="en-US" smtClean="0"/>
              <a:t>9/10/26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2399B-0197-0745-AE76-E4B6A2DE08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2857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79291-378B-C949-82A1-C10791C482A9}" type="datetimeFigureOut">
              <a:rPr lang="en-US" smtClean="0"/>
              <a:t>9/10/26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2399B-0197-0745-AE76-E4B6A2DE08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0073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1665701" y="2278904"/>
            <a:ext cx="6528093" cy="36274211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081423" y="2278904"/>
            <a:ext cx="19205838" cy="36274211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79291-378B-C949-82A1-C10791C482A9}" type="datetimeFigureOut">
              <a:rPr lang="en-US" smtClean="0"/>
              <a:t>9/10/26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2399B-0197-0745-AE76-E4B6A2DE08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6813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081421" y="2278913"/>
            <a:ext cx="26112371" cy="82734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81421" y="11394520"/>
            <a:ext cx="26112371" cy="271585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081421" y="39672756"/>
            <a:ext cx="6811923" cy="22789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97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E79291-378B-C949-82A1-C10791C482A9}" type="datetimeFigureOut">
              <a:rPr lang="en-US" smtClean="0"/>
              <a:t>9/10/26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028665" y="39672756"/>
            <a:ext cx="10217884" cy="22789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97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1381869" y="39672756"/>
            <a:ext cx="6811923" cy="22789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97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82399B-0197-0745-AE76-E4B6A2DE08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38440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3027487" rtl="0" eaLnBrk="1" latinLnBrk="0" hangingPunct="1">
        <a:lnSpc>
          <a:spcPct val="90000"/>
        </a:lnSpc>
        <a:spcBef>
          <a:spcPct val="0"/>
        </a:spcBef>
        <a:buNone/>
        <a:defRPr sz="1456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756872" indent="-756872" algn="l" defTabSz="3027487" rtl="0" eaLnBrk="1" latinLnBrk="0" hangingPunct="1">
        <a:lnSpc>
          <a:spcPct val="90000"/>
        </a:lnSpc>
        <a:spcBef>
          <a:spcPts val="3311"/>
        </a:spcBef>
        <a:buFont typeface="Arial" panose="020B0604020202020204" pitchFamily="34" charset="0"/>
        <a:buChar char="•"/>
        <a:defRPr sz="9271" kern="1200">
          <a:solidFill>
            <a:schemeClr val="tx1"/>
          </a:solidFill>
          <a:latin typeface="+mn-lt"/>
          <a:ea typeface="+mn-ea"/>
          <a:cs typeface="+mn-cs"/>
        </a:defRPr>
      </a:lvl1pPr>
      <a:lvl2pPr marL="2270615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7946" kern="1200">
          <a:solidFill>
            <a:schemeClr val="tx1"/>
          </a:solidFill>
          <a:latin typeface="+mn-lt"/>
          <a:ea typeface="+mn-ea"/>
          <a:cs typeface="+mn-cs"/>
        </a:defRPr>
      </a:lvl2pPr>
      <a:lvl3pPr marL="3784359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6622" kern="1200">
          <a:solidFill>
            <a:schemeClr val="tx1"/>
          </a:solidFill>
          <a:latin typeface="+mn-lt"/>
          <a:ea typeface="+mn-ea"/>
          <a:cs typeface="+mn-cs"/>
        </a:defRPr>
      </a:lvl3pPr>
      <a:lvl4pPr marL="5298102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4pPr>
      <a:lvl5pPr marL="6811846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5pPr>
      <a:lvl6pPr marL="8325589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6pPr>
      <a:lvl7pPr marL="9839333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7pPr>
      <a:lvl8pPr marL="11353076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8pPr>
      <a:lvl9pPr marL="12866820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1pPr>
      <a:lvl2pPr marL="1513743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2pPr>
      <a:lvl3pPr marL="3027487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3pPr>
      <a:lvl4pPr marL="4541230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4pPr>
      <a:lvl5pPr marL="6054974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5pPr>
      <a:lvl6pPr marL="7568717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6pPr>
      <a:lvl7pPr marL="9082461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7pPr>
      <a:lvl8pPr marL="10596204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8pPr>
      <a:lvl9pPr marL="12109948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DA2BF86-14D5-9CB0-0CE4-7C93B095E0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0377111"/>
            <a:ext cx="30263308" cy="242665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B3D73F6-3659-C719-161F-B41CF2AC2902}"/>
              </a:ext>
            </a:extLst>
          </p:cNvPr>
          <p:cNvSpPr txBox="1"/>
          <p:nvPr/>
        </p:nvSpPr>
        <p:spPr>
          <a:xfrm>
            <a:off x="27270756" y="40592830"/>
            <a:ext cx="26778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</a:rPr>
              <a:t>Poster: XXXX</a:t>
            </a: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282747F9-A754-799E-8100-DA7F8D87A1B1}"/>
              </a:ext>
            </a:extLst>
          </p:cNvPr>
          <p:cNvSpPr txBox="1">
            <a:spLocks noChangeArrowheads="1"/>
          </p:cNvSpPr>
          <p:nvPr/>
        </p:nvSpPr>
        <p:spPr>
          <a:xfrm>
            <a:off x="6344054" y="1247829"/>
            <a:ext cx="16674203" cy="2260266"/>
          </a:xfrm>
          <a:prstGeom prst="rect">
            <a:avLst/>
          </a:prstGeom>
        </p:spPr>
        <p:txBody>
          <a:bodyPr vert="horz" lIns="87329" tIns="87329" rIns="87329" bIns="87329" rtlCol="0" anchor="ctr" anchorCtr="1">
            <a:noAutofit/>
          </a:bodyPr>
          <a:lstStyle>
            <a:lvl1pPr algn="l" defTabSz="302748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4568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4394" indent="-54394" algn="ctr">
              <a:defRPr/>
            </a:pPr>
            <a:r>
              <a:rPr lang="en-US" sz="6000" b="1" dirty="0">
                <a:latin typeface="Calibri" pitchFamily="34" charset="0"/>
              </a:rPr>
              <a:t>Title XXX  </a:t>
            </a:r>
            <a:br>
              <a:rPr lang="en-US" sz="6000" dirty="0">
                <a:latin typeface="Calibri" pitchFamily="34" charset="0"/>
              </a:rPr>
            </a:br>
            <a:r>
              <a:rPr lang="en-US" sz="6000" dirty="0">
                <a:latin typeface="Calibri" pitchFamily="34" charset="0"/>
              </a:rPr>
              <a:t>Main </a:t>
            </a:r>
            <a:r>
              <a:rPr lang="en-US" sz="6000" dirty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Author</a:t>
            </a:r>
            <a:r>
              <a:rPr lang="en-US" sz="6000" baseline="30000" dirty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1</a:t>
            </a:r>
            <a:r>
              <a:rPr lang="en-US" sz="6000" dirty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 XXX, Co-Author</a:t>
            </a:r>
            <a:r>
              <a:rPr lang="en-US" sz="6000" baseline="30000" dirty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2</a:t>
            </a:r>
            <a:r>
              <a:rPr lang="en-US" sz="6000" dirty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 XXX</a:t>
            </a:r>
            <a:br>
              <a:rPr lang="en-US" sz="6000" dirty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</a:br>
            <a:endParaRPr lang="en-US" sz="6000" baseline="30000" dirty="0">
              <a:solidFill>
                <a:srgbClr val="000000"/>
              </a:solidFill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159">
            <a:extLst>
              <a:ext uri="{FF2B5EF4-FFF2-40B4-BE49-F238E27FC236}">
                <a16:creationId xmlns:a16="http://schemas.microsoft.com/office/drawing/2014/main" id="{E0CC5527-BC48-1666-25D3-CC71BD37DD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675152" y="3566319"/>
            <a:ext cx="8471122" cy="19238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76416" tIns="38208" rIns="76416" bIns="38208">
            <a:spAutoFit/>
          </a:bodyPr>
          <a:lstStyle/>
          <a:p>
            <a:pPr algn="ctr"/>
            <a:r>
              <a:rPr lang="en-US" sz="4000" dirty="0"/>
              <a:t>1  Affiliations XXX</a:t>
            </a:r>
          </a:p>
          <a:p>
            <a:pPr algn="ctr"/>
            <a:r>
              <a:rPr lang="en-US" sz="4000" dirty="0"/>
              <a:t>2  Affiliations XXX</a:t>
            </a:r>
          </a:p>
          <a:p>
            <a:pPr algn="ctr"/>
            <a:r>
              <a:rPr lang="en-SG" sz="4000" dirty="0"/>
              <a:t>Email: main author</a:t>
            </a:r>
          </a:p>
        </p:txBody>
      </p:sp>
      <p:sp>
        <p:nvSpPr>
          <p:cNvPr id="8" name="Text Box 4">
            <a:extLst>
              <a:ext uri="{FF2B5EF4-FFF2-40B4-BE49-F238E27FC236}">
                <a16:creationId xmlns:a16="http://schemas.microsoft.com/office/drawing/2014/main" id="{A6836ABF-C46D-5DC6-3398-B990C65D90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21257" y="7604919"/>
            <a:ext cx="12611143" cy="18578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7329" tIns="43664" rIns="87329" bIns="43664">
            <a:spAutoFit/>
          </a:bodyPr>
          <a:lstStyle/>
          <a:p>
            <a:r>
              <a:rPr lang="en-GB" b="1" dirty="0">
                <a:solidFill>
                  <a:srgbClr val="CC0000"/>
                </a:solidFill>
                <a:cs typeface="Times New Roman" pitchFamily="18" charset="0"/>
              </a:rPr>
              <a:t>ABSTRACT</a:t>
            </a:r>
            <a:br>
              <a:rPr lang="en-GB" b="1" dirty="0">
                <a:solidFill>
                  <a:srgbClr val="CC0000"/>
                </a:solidFill>
                <a:cs typeface="Times New Roman" pitchFamily="18" charset="0"/>
              </a:rPr>
            </a:br>
            <a:r>
              <a:rPr lang="en-SG" dirty="0"/>
              <a:t> </a:t>
            </a:r>
            <a:endParaRPr lang="en-US" dirty="0"/>
          </a:p>
          <a:p>
            <a:r>
              <a:rPr lang="en-US" dirty="0"/>
              <a:t>XXXXXXXXXXXXXXXXXXXXXXXXXXXXXXXXXXXXXXXXXXXXXXXXXXXXXXXXXXXXXXXXXXXXXXXXXXXXXXXXXXXXX.. </a:t>
            </a:r>
          </a:p>
          <a:p>
            <a:r>
              <a:rPr lang="en-US" dirty="0"/>
              <a:t>XXX.XXXXXXXXXXXXXXXXXXXXXXX.</a:t>
            </a:r>
          </a:p>
        </p:txBody>
      </p:sp>
      <p:sp>
        <p:nvSpPr>
          <p:cNvPr id="9" name="Text Box 25">
            <a:extLst>
              <a:ext uri="{FF2B5EF4-FFF2-40B4-BE49-F238E27FC236}">
                <a16:creationId xmlns:a16="http://schemas.microsoft.com/office/drawing/2014/main" id="{390629E8-674A-6A17-B60D-C56BEB1D91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21257" y="11394473"/>
            <a:ext cx="12611143" cy="168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7329" tIns="43664" rIns="87329" bIns="43664">
            <a:spAutoFit/>
          </a:bodyPr>
          <a:lstStyle/>
          <a:p>
            <a:pPr defTabSz="872951">
              <a:lnSpc>
                <a:spcPct val="150000"/>
              </a:lnSpc>
              <a:spcBef>
                <a:spcPct val="50000"/>
              </a:spcBef>
            </a:pPr>
            <a:r>
              <a:rPr lang="en-US" b="1" dirty="0">
                <a:solidFill>
                  <a:srgbClr val="CC0000"/>
                </a:solidFill>
                <a:cs typeface="Times New Roman" pitchFamily="18" charset="0"/>
              </a:rPr>
              <a:t>INTRODUCTION</a:t>
            </a:r>
          </a:p>
          <a:p>
            <a:r>
              <a:rPr lang="en-US" dirty="0"/>
              <a:t>XXXXXXXXXXXXXXXXXXXXXXXXXXXXXXXXXXXXXXXXXXXXXXXXXXXXXXXXXXXXXXXXXXXXXXXXXXXXXXXXXXXXX.. </a:t>
            </a:r>
          </a:p>
          <a:p>
            <a:r>
              <a:rPr lang="en-US" dirty="0"/>
              <a:t>XXX.XXXXXXXXXXXXXXXXXXXXXXX.</a:t>
            </a:r>
            <a:r>
              <a:rPr lang="en-SG" dirty="0"/>
              <a:t>,</a:t>
            </a:r>
            <a:endParaRPr lang="en-US" dirty="0"/>
          </a:p>
        </p:txBody>
      </p:sp>
      <p:sp>
        <p:nvSpPr>
          <p:cNvPr id="10" name="Text Box 25">
            <a:extLst>
              <a:ext uri="{FF2B5EF4-FFF2-40B4-BE49-F238E27FC236}">
                <a16:creationId xmlns:a16="http://schemas.microsoft.com/office/drawing/2014/main" id="{CFDC3CB3-B519-2F2E-0286-6DE12CB5C8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21257" y="15227774"/>
            <a:ext cx="12611143" cy="168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7329" tIns="43664" rIns="87329" bIns="43664">
            <a:spAutoFit/>
          </a:bodyPr>
          <a:lstStyle/>
          <a:p>
            <a:pPr defTabSz="872951">
              <a:lnSpc>
                <a:spcPct val="150000"/>
              </a:lnSpc>
              <a:spcBef>
                <a:spcPct val="50000"/>
              </a:spcBef>
            </a:pPr>
            <a:r>
              <a:rPr lang="en-US" b="1" dirty="0">
                <a:solidFill>
                  <a:srgbClr val="CC0000"/>
                </a:solidFill>
                <a:cs typeface="Times New Roman" pitchFamily="18" charset="0"/>
              </a:rPr>
              <a:t>APPROACH</a:t>
            </a:r>
          </a:p>
          <a:p>
            <a:r>
              <a:rPr lang="en-US" dirty="0"/>
              <a:t>XXXXXXXXXXXXXXXXXXXXXXXXXXXXXXXXXXXXXXXXXXXXXXXXXXXXXXXXXXXXXXXXXXXXXXXXXXXXXXXXXXXXX.. </a:t>
            </a:r>
          </a:p>
          <a:p>
            <a:r>
              <a:rPr lang="en-US" dirty="0"/>
              <a:t>XXX.XXXXXXXXXXXXXXXXXXXXXXX.</a:t>
            </a:r>
            <a:r>
              <a:rPr lang="en-SG" dirty="0"/>
              <a:t>,</a:t>
            </a:r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C6F8D66-4CFC-8058-EB63-7447B6C79C69}"/>
              </a:ext>
            </a:extLst>
          </p:cNvPr>
          <p:cNvSpPr/>
          <p:nvPr/>
        </p:nvSpPr>
        <p:spPr>
          <a:xfrm>
            <a:off x="14934979" y="7602843"/>
            <a:ext cx="12586877" cy="1862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CC0000"/>
                </a:solidFill>
                <a:cs typeface="Times New Roman" pitchFamily="18" charset="0"/>
              </a:rPr>
              <a:t>RESULT</a:t>
            </a:r>
            <a:br>
              <a:rPr lang="en-GB" b="1" dirty="0">
                <a:solidFill>
                  <a:srgbClr val="CC0000"/>
                </a:solidFill>
                <a:cs typeface="Times New Roman" pitchFamily="18" charset="0"/>
              </a:rPr>
            </a:br>
            <a:r>
              <a:rPr lang="en-SG" dirty="0"/>
              <a:t> </a:t>
            </a:r>
            <a:endParaRPr lang="en-US" dirty="0"/>
          </a:p>
          <a:p>
            <a:r>
              <a:rPr lang="en-US" dirty="0"/>
              <a:t>XXXXXXXXXXXXXXXXXXXXXXXXXXXXXXXXXXXXXXXXXXXXXXXXXXXXXXXXXXXXXXXXXXXXXXXXXXXXXXXXXXXXX.. </a:t>
            </a:r>
          </a:p>
          <a:p>
            <a:r>
              <a:rPr lang="en-US" dirty="0"/>
              <a:t>XXX.XXXXXXXXXXXXXXXXXXXXXXX.</a:t>
            </a:r>
          </a:p>
        </p:txBody>
      </p:sp>
      <p:pic>
        <p:nvPicPr>
          <p:cNvPr id="13" name="Picture 20" descr="C:\Program Files (x86)\Microsoft Office\MEDIA\CAGCAT10\j0293844.wmf">
            <a:extLst>
              <a:ext uri="{FF2B5EF4-FFF2-40B4-BE49-F238E27FC236}">
                <a16:creationId xmlns:a16="http://schemas.microsoft.com/office/drawing/2014/main" id="{DD25598E-8915-E24A-4570-6B0216D0D0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643178" y="10443832"/>
            <a:ext cx="9744974" cy="10245622"/>
          </a:xfrm>
          <a:prstGeom prst="rect">
            <a:avLst/>
          </a:prstGeom>
          <a:noFill/>
        </p:spPr>
      </p:pic>
      <p:sp>
        <p:nvSpPr>
          <p:cNvPr id="14" name="Text Box 25">
            <a:extLst>
              <a:ext uri="{FF2B5EF4-FFF2-40B4-BE49-F238E27FC236}">
                <a16:creationId xmlns:a16="http://schemas.microsoft.com/office/drawing/2014/main" id="{CDD2C4DD-CC96-1BFC-412C-9C83DFB15B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63112" y="21284687"/>
            <a:ext cx="12611143" cy="168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7329" tIns="43664" rIns="87329" bIns="43664">
            <a:spAutoFit/>
          </a:bodyPr>
          <a:lstStyle/>
          <a:p>
            <a:pPr defTabSz="872951">
              <a:lnSpc>
                <a:spcPct val="150000"/>
              </a:lnSpc>
              <a:spcBef>
                <a:spcPct val="50000"/>
              </a:spcBef>
            </a:pPr>
            <a:r>
              <a:rPr lang="en-US" b="1" dirty="0">
                <a:solidFill>
                  <a:srgbClr val="CC0000"/>
                </a:solidFill>
                <a:cs typeface="Times New Roman" pitchFamily="18" charset="0"/>
              </a:rPr>
              <a:t>CONCLUSION</a:t>
            </a:r>
          </a:p>
          <a:p>
            <a:r>
              <a:rPr lang="en-US" dirty="0"/>
              <a:t>XXXXXXXXXXXXXXXXXXXXXXXXXXXXXXXXXXXXXXXXXXXXXXXXXXXXXXXXXXXXXXXXXXXXXXXXXXXXXXXXXXXXX.. </a:t>
            </a:r>
          </a:p>
          <a:p>
            <a:r>
              <a:rPr lang="en-US" dirty="0"/>
              <a:t>XXX.XXXXXXXXXXXXXXXXXXXXXXX.</a:t>
            </a:r>
          </a:p>
        </p:txBody>
      </p:sp>
      <p:pic>
        <p:nvPicPr>
          <p:cNvPr id="15" name="Picture 19" descr="C:\Program Files (x86)\Microsoft Office\MEDIA\CAGCAT10\j0285444.wmf">
            <a:extLst>
              <a:ext uri="{FF2B5EF4-FFF2-40B4-BE49-F238E27FC236}">
                <a16:creationId xmlns:a16="http://schemas.microsoft.com/office/drawing/2014/main" id="{8946A224-1761-B174-819A-B9788ACCDD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21257" y="18489337"/>
            <a:ext cx="7154380" cy="7156814"/>
          </a:xfrm>
          <a:prstGeom prst="rect">
            <a:avLst/>
          </a:prstGeom>
          <a:noFill/>
        </p:spPr>
      </p:pic>
      <p:pic>
        <p:nvPicPr>
          <p:cNvPr id="16" name="Picture 20" descr="C:\Program Files (x86)\Microsoft Office\MEDIA\CAGCAT10\j0293844.wmf">
            <a:extLst>
              <a:ext uri="{FF2B5EF4-FFF2-40B4-BE49-F238E27FC236}">
                <a16:creationId xmlns:a16="http://schemas.microsoft.com/office/drawing/2014/main" id="{4DDF55DC-F25E-FD23-7BFC-6CB30099D5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48642" y="27246431"/>
            <a:ext cx="12483758" cy="10044728"/>
          </a:xfrm>
          <a:prstGeom prst="rect">
            <a:avLst/>
          </a:prstGeom>
          <a:noFill/>
        </p:spPr>
      </p:pic>
      <p:sp>
        <p:nvSpPr>
          <p:cNvPr id="17" name="Text Box 25">
            <a:extLst>
              <a:ext uri="{FF2B5EF4-FFF2-40B4-BE49-F238E27FC236}">
                <a16:creationId xmlns:a16="http://schemas.microsoft.com/office/drawing/2014/main" id="{FD55BA20-6B4C-4EAC-FF05-4D21649438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63113" y="33112257"/>
            <a:ext cx="12611143" cy="168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7329" tIns="43664" rIns="87329" bIns="43664">
            <a:spAutoFit/>
          </a:bodyPr>
          <a:lstStyle/>
          <a:p>
            <a:pPr defTabSz="872951">
              <a:lnSpc>
                <a:spcPct val="150000"/>
              </a:lnSpc>
              <a:spcBef>
                <a:spcPct val="50000"/>
              </a:spcBef>
            </a:pPr>
            <a:r>
              <a:rPr lang="en-US" b="1" dirty="0">
                <a:solidFill>
                  <a:srgbClr val="CC0000"/>
                </a:solidFill>
                <a:cs typeface="Times New Roman" pitchFamily="18" charset="0"/>
              </a:rPr>
              <a:t>REFERENCE</a:t>
            </a:r>
          </a:p>
          <a:p>
            <a:r>
              <a:rPr lang="en-US" dirty="0"/>
              <a:t>XXXXXXXXXXXXXXXXXXXXXXXXXXXXXXXXXXXXXXXXXXXXXXXXXXXXXXXXXXXXXXXXXXXXXXXXXXXXXXXXXXXXX.. </a:t>
            </a:r>
          </a:p>
          <a:p>
            <a:r>
              <a:rPr lang="en-US" dirty="0"/>
              <a:t>XXX.XXXXXXXXXXXXXXXXXXXXXXX.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7ED7A6E0-3FE3-7EC2-EBF0-A45B9F910252}"/>
              </a:ext>
            </a:extLst>
          </p:cNvPr>
          <p:cNvCxnSpPr/>
          <p:nvPr/>
        </p:nvCxnSpPr>
        <p:spPr bwMode="auto">
          <a:xfrm>
            <a:off x="0" y="5928519"/>
            <a:ext cx="30267275" cy="1327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AE9EED02-5E6F-D36F-65DF-B4432C03FF61}"/>
              </a:ext>
            </a:extLst>
          </p:cNvPr>
          <p:cNvSpPr txBox="1"/>
          <p:nvPr/>
        </p:nvSpPr>
        <p:spPr>
          <a:xfrm>
            <a:off x="22809200" y="41859200"/>
            <a:ext cx="688823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</a:rPr>
              <a:t>21</a:t>
            </a:r>
            <a:r>
              <a:rPr lang="en-US" sz="3600" b="1" baseline="30000" dirty="0">
                <a:solidFill>
                  <a:schemeClr val="bg1"/>
                </a:solidFill>
              </a:rPr>
              <a:t>st</a:t>
            </a:r>
            <a:r>
              <a:rPr lang="en-US" sz="3600" b="1" dirty="0">
                <a:solidFill>
                  <a:schemeClr val="bg1"/>
                </a:solidFill>
              </a:rPr>
              <a:t> – 24</a:t>
            </a:r>
            <a:r>
              <a:rPr lang="en-US" sz="3600" b="1" baseline="30000" dirty="0">
                <a:solidFill>
                  <a:schemeClr val="bg1"/>
                </a:solidFill>
              </a:rPr>
              <a:t>th</a:t>
            </a:r>
            <a:r>
              <a:rPr lang="en-US" sz="3600" b="1" dirty="0">
                <a:solidFill>
                  <a:schemeClr val="bg1"/>
                </a:solidFill>
              </a:rPr>
              <a:t> October 2026, Singapore</a:t>
            </a:r>
          </a:p>
        </p:txBody>
      </p:sp>
    </p:spTree>
    <p:extLst>
      <p:ext uri="{BB962C8B-B14F-4D97-AF65-F5344CB8AC3E}">
        <p14:creationId xmlns:p14="http://schemas.microsoft.com/office/powerpoint/2010/main" val="10262856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60</TotalTime>
  <Words>78</Words>
  <Application>Microsoft Macintosh PowerPoint</Application>
  <PresentationFormat>Custom</PresentationFormat>
  <Paragraphs>24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Stanley Teng</dc:creator>
  <cp:lastModifiedBy>Stanley Teng</cp:lastModifiedBy>
  <cp:revision>5</cp:revision>
  <dcterms:created xsi:type="dcterms:W3CDTF">2026-09-10T02:10:33Z</dcterms:created>
  <dcterms:modified xsi:type="dcterms:W3CDTF">2026-09-10T04:39:10Z</dcterms:modified>
</cp:coreProperties>
</file>